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60" r:id="rId5"/>
    <p:sldId id="273" r:id="rId6"/>
    <p:sldId id="275" r:id="rId7"/>
    <p:sldId id="274" r:id="rId8"/>
    <p:sldId id="261" r:id="rId9"/>
    <p:sldId id="262" r:id="rId10"/>
    <p:sldId id="264" r:id="rId11"/>
    <p:sldId id="265" r:id="rId12"/>
    <p:sldId id="266" r:id="rId13"/>
    <p:sldId id="267" r:id="rId14"/>
    <p:sldId id="271" r:id="rId15"/>
    <p:sldId id="272" r:id="rId16"/>
    <p:sldId id="269" r:id="rId17"/>
    <p:sldId id="270" r:id="rId18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0F"/>
    <a:srgbClr val="94949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108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CBF60-C35A-4F2E-A43F-B5B5B810DA99}" type="doc">
      <dgm:prSet loTypeId="urn:microsoft.com/office/officeart/2005/8/layout/vList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mk-MK"/>
        </a:p>
      </dgm:t>
    </dgm:pt>
    <dgm:pt modelId="{BBFFD9CA-8F44-4CD3-99B9-AAC678ED7972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Purpose:</a:t>
          </a:r>
          <a:endParaRPr lang="mk-MK" b="1" dirty="0">
            <a:solidFill>
              <a:schemeClr val="tx1"/>
            </a:solidFill>
          </a:endParaRPr>
        </a:p>
      </dgm:t>
    </dgm:pt>
    <dgm:pt modelId="{B02E1428-9938-4197-B929-F0090E680F8C}" type="parTrans" cxnId="{5EB9F9F8-7D0B-4BA8-948A-7DB49364090E}">
      <dgm:prSet/>
      <dgm:spPr/>
      <dgm:t>
        <a:bodyPr/>
        <a:lstStyle/>
        <a:p>
          <a:endParaRPr lang="mk-MK"/>
        </a:p>
      </dgm:t>
    </dgm:pt>
    <dgm:pt modelId="{066D1098-3406-4378-9743-262AE462F922}" type="sibTrans" cxnId="{5EB9F9F8-7D0B-4BA8-948A-7DB49364090E}">
      <dgm:prSet/>
      <dgm:spPr/>
      <dgm:t>
        <a:bodyPr/>
        <a:lstStyle/>
        <a:p>
          <a:endParaRPr lang="mk-MK"/>
        </a:p>
      </dgm:t>
    </dgm:pt>
    <dgm:pt modelId="{6E1ABE20-B5F8-4648-A797-42FA94FD6F18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To present the attractions of the city</a:t>
          </a:r>
          <a:endParaRPr lang="mk-MK" dirty="0">
            <a:solidFill>
              <a:schemeClr val="tx1"/>
            </a:solidFill>
          </a:endParaRPr>
        </a:p>
      </dgm:t>
    </dgm:pt>
    <dgm:pt modelId="{F06D5911-E019-472E-99AB-23BC77FCEDA7}" type="parTrans" cxnId="{314329D8-EBE0-40F9-A658-07BDE1D50A08}">
      <dgm:prSet/>
      <dgm:spPr/>
      <dgm:t>
        <a:bodyPr/>
        <a:lstStyle/>
        <a:p>
          <a:endParaRPr lang="mk-MK"/>
        </a:p>
      </dgm:t>
    </dgm:pt>
    <dgm:pt modelId="{020ABE63-8C0E-4CE7-813D-291D12FBFE2E}" type="sibTrans" cxnId="{314329D8-EBE0-40F9-A658-07BDE1D50A08}">
      <dgm:prSet/>
      <dgm:spPr/>
      <dgm:t>
        <a:bodyPr/>
        <a:lstStyle/>
        <a:p>
          <a:endParaRPr lang="mk-MK"/>
        </a:p>
      </dgm:t>
    </dgm:pt>
    <dgm:pt modelId="{CA232738-BEB0-496E-99DC-DB2AE897A6B6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To provide useful information for visitors</a:t>
          </a:r>
          <a:endParaRPr lang="mk-MK" dirty="0">
            <a:solidFill>
              <a:schemeClr val="tx1"/>
            </a:solidFill>
          </a:endParaRPr>
        </a:p>
      </dgm:t>
    </dgm:pt>
    <dgm:pt modelId="{D5A75DB2-1ED9-4C80-B5C1-43CBD9BE17DF}" type="parTrans" cxnId="{AF533100-158D-4F4D-ABD2-143D8978946E}">
      <dgm:prSet/>
      <dgm:spPr/>
      <dgm:t>
        <a:bodyPr/>
        <a:lstStyle/>
        <a:p>
          <a:endParaRPr lang="mk-MK"/>
        </a:p>
      </dgm:t>
    </dgm:pt>
    <dgm:pt modelId="{4EF717F0-E7D9-4407-98A5-A65824FE673A}" type="sibTrans" cxnId="{AF533100-158D-4F4D-ABD2-143D8978946E}">
      <dgm:prSet/>
      <dgm:spPr/>
      <dgm:t>
        <a:bodyPr/>
        <a:lstStyle/>
        <a:p>
          <a:endParaRPr lang="mk-MK"/>
        </a:p>
      </dgm:t>
    </dgm:pt>
    <dgm:pt modelId="{D5F99771-1AA0-411E-8A0B-21B251F1834F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Target </a:t>
          </a:r>
          <a:r>
            <a:rPr lang="en-US" b="1" dirty="0" smtClean="0">
              <a:solidFill>
                <a:schemeClr val="tx1"/>
              </a:solidFill>
            </a:rPr>
            <a:t>audience:</a:t>
          </a:r>
          <a:endParaRPr lang="mk-MK" b="1" dirty="0">
            <a:solidFill>
              <a:schemeClr val="tx1"/>
            </a:solidFill>
          </a:endParaRPr>
        </a:p>
      </dgm:t>
    </dgm:pt>
    <dgm:pt modelId="{8BC1D99F-087B-4B6E-84E0-431270A1A783}" type="parTrans" cxnId="{B9BC258C-E650-4844-961F-E3034782DCD6}">
      <dgm:prSet/>
      <dgm:spPr/>
      <dgm:t>
        <a:bodyPr/>
        <a:lstStyle/>
        <a:p>
          <a:endParaRPr lang="mk-MK"/>
        </a:p>
      </dgm:t>
    </dgm:pt>
    <dgm:pt modelId="{13148961-E4FD-40D8-85E4-1506E3FF1426}" type="sibTrans" cxnId="{B9BC258C-E650-4844-961F-E3034782DCD6}">
      <dgm:prSet/>
      <dgm:spPr/>
      <dgm:t>
        <a:bodyPr/>
        <a:lstStyle/>
        <a:p>
          <a:endParaRPr lang="mk-MK"/>
        </a:p>
      </dgm:t>
    </dgm:pt>
    <dgm:pt modelId="{EB0BC2AD-ACB5-4F23-AF54-59A258CF8F8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Upcoming tourists from all demographic groups</a:t>
          </a:r>
          <a:endParaRPr lang="mk-MK" dirty="0">
            <a:solidFill>
              <a:schemeClr val="tx1"/>
            </a:solidFill>
          </a:endParaRPr>
        </a:p>
      </dgm:t>
    </dgm:pt>
    <dgm:pt modelId="{634B56DE-79C4-439A-988E-A37C617ADA25}" type="parTrans" cxnId="{3A69EC6B-4775-483C-8091-E7CFF72B7927}">
      <dgm:prSet/>
      <dgm:spPr/>
      <dgm:t>
        <a:bodyPr/>
        <a:lstStyle/>
        <a:p>
          <a:endParaRPr lang="mk-MK"/>
        </a:p>
      </dgm:t>
    </dgm:pt>
    <dgm:pt modelId="{4EF84B2C-6F5C-4A86-8FF9-5B1977AF66A6}" type="sibTrans" cxnId="{3A69EC6B-4775-483C-8091-E7CFF72B7927}">
      <dgm:prSet/>
      <dgm:spPr/>
      <dgm:t>
        <a:bodyPr/>
        <a:lstStyle/>
        <a:p>
          <a:endParaRPr lang="mk-MK"/>
        </a:p>
      </dgm:t>
    </dgm:pt>
    <dgm:pt modelId="{F71A58E0-F2D3-4ACA-9CFC-5F626C667A5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Desktop computer users</a:t>
          </a:r>
          <a:endParaRPr lang="mk-MK" dirty="0">
            <a:solidFill>
              <a:schemeClr val="tx1"/>
            </a:solidFill>
          </a:endParaRPr>
        </a:p>
      </dgm:t>
    </dgm:pt>
    <dgm:pt modelId="{8FBC2E11-FA0B-4841-9E5D-7EDA9DB8572B}" type="parTrans" cxnId="{0F2712DC-36EC-4F3C-B53A-FF2163500706}">
      <dgm:prSet/>
      <dgm:spPr/>
    </dgm:pt>
    <dgm:pt modelId="{DAC93F8A-E62E-495B-8CD5-77F92F223993}" type="sibTrans" cxnId="{0F2712DC-36EC-4F3C-B53A-FF2163500706}">
      <dgm:prSet/>
      <dgm:spPr/>
    </dgm:pt>
    <dgm:pt modelId="{F033A907-A367-4CF7-8333-4B5586850594}" type="pres">
      <dgm:prSet presAssocID="{5FECBF60-C35A-4F2E-A43F-B5B5B810DA9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mk-MK"/>
        </a:p>
      </dgm:t>
    </dgm:pt>
    <dgm:pt modelId="{D547B68B-E3FA-410F-92D1-2C5AA0C5A1AC}" type="pres">
      <dgm:prSet presAssocID="{BBFFD9CA-8F44-4CD3-99B9-AAC678ED7972}" presName="comp" presStyleCnt="0"/>
      <dgm:spPr/>
    </dgm:pt>
    <dgm:pt modelId="{B1605E6C-8D9B-4647-9066-98B5070401F3}" type="pres">
      <dgm:prSet presAssocID="{BBFFD9CA-8F44-4CD3-99B9-AAC678ED7972}" presName="box" presStyleLbl="node1" presStyleIdx="0" presStyleCnt="2"/>
      <dgm:spPr/>
      <dgm:t>
        <a:bodyPr/>
        <a:lstStyle/>
        <a:p>
          <a:endParaRPr lang="mk-MK"/>
        </a:p>
      </dgm:t>
    </dgm:pt>
    <dgm:pt modelId="{9FAEA226-2C1E-47F7-9C8C-1DF23203993A}" type="pres">
      <dgm:prSet presAssocID="{BBFFD9CA-8F44-4CD3-99B9-AAC678ED7972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30637AC-CF12-4604-9D3F-0DA51E500A10}" type="pres">
      <dgm:prSet presAssocID="{BBFFD9CA-8F44-4CD3-99B9-AAC678ED7972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mk-MK"/>
        </a:p>
      </dgm:t>
    </dgm:pt>
    <dgm:pt modelId="{721DC020-75C9-4C3F-8A50-B883A4373D26}" type="pres">
      <dgm:prSet presAssocID="{066D1098-3406-4378-9743-262AE462F922}" presName="spacer" presStyleCnt="0"/>
      <dgm:spPr/>
    </dgm:pt>
    <dgm:pt modelId="{F34C60AA-69EE-4B3D-9D15-8C92311A4BAF}" type="pres">
      <dgm:prSet presAssocID="{D5F99771-1AA0-411E-8A0B-21B251F1834F}" presName="comp" presStyleCnt="0"/>
      <dgm:spPr/>
    </dgm:pt>
    <dgm:pt modelId="{818E5073-D056-428D-A224-526236DA580A}" type="pres">
      <dgm:prSet presAssocID="{D5F99771-1AA0-411E-8A0B-21B251F1834F}" presName="box" presStyleLbl="node1" presStyleIdx="1" presStyleCnt="2"/>
      <dgm:spPr/>
      <dgm:t>
        <a:bodyPr/>
        <a:lstStyle/>
        <a:p>
          <a:endParaRPr lang="mk-MK"/>
        </a:p>
      </dgm:t>
    </dgm:pt>
    <dgm:pt modelId="{E93BCF56-0C07-47F1-9579-518CB7F2BF0D}" type="pres">
      <dgm:prSet presAssocID="{D5F99771-1AA0-411E-8A0B-21B251F1834F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1E74F55-7F42-4215-888F-9E8B597B62E9}" type="pres">
      <dgm:prSet presAssocID="{D5F99771-1AA0-411E-8A0B-21B251F1834F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mk-MK"/>
        </a:p>
      </dgm:t>
    </dgm:pt>
  </dgm:ptLst>
  <dgm:cxnLst>
    <dgm:cxn modelId="{5EB9F9F8-7D0B-4BA8-948A-7DB49364090E}" srcId="{5FECBF60-C35A-4F2E-A43F-B5B5B810DA99}" destId="{BBFFD9CA-8F44-4CD3-99B9-AAC678ED7972}" srcOrd="0" destOrd="0" parTransId="{B02E1428-9938-4197-B929-F0090E680F8C}" sibTransId="{066D1098-3406-4378-9743-262AE462F922}"/>
    <dgm:cxn modelId="{7032B8B7-6F3D-4269-88C7-660E3C27BF0F}" type="presOf" srcId="{EB0BC2AD-ACB5-4F23-AF54-59A258CF8F8B}" destId="{61E74F55-7F42-4215-888F-9E8B597B62E9}" srcOrd="1" destOrd="1" presId="urn:microsoft.com/office/officeart/2005/8/layout/vList4"/>
    <dgm:cxn modelId="{5561B344-01C5-429F-91C1-5F3902E1F4DE}" type="presOf" srcId="{EB0BC2AD-ACB5-4F23-AF54-59A258CF8F8B}" destId="{818E5073-D056-428D-A224-526236DA580A}" srcOrd="0" destOrd="1" presId="urn:microsoft.com/office/officeart/2005/8/layout/vList4"/>
    <dgm:cxn modelId="{3ACE0192-663C-4205-A01D-EE9955921D4F}" type="presOf" srcId="{5FECBF60-C35A-4F2E-A43F-B5B5B810DA99}" destId="{F033A907-A367-4CF7-8333-4B5586850594}" srcOrd="0" destOrd="0" presId="urn:microsoft.com/office/officeart/2005/8/layout/vList4"/>
    <dgm:cxn modelId="{83200EE8-0246-4813-81C7-47D5303403CC}" type="presOf" srcId="{D5F99771-1AA0-411E-8A0B-21B251F1834F}" destId="{818E5073-D056-428D-A224-526236DA580A}" srcOrd="0" destOrd="0" presId="urn:microsoft.com/office/officeart/2005/8/layout/vList4"/>
    <dgm:cxn modelId="{348DF7E2-1B5C-4C27-BB12-579C494E2859}" type="presOf" srcId="{F71A58E0-F2D3-4ACA-9CFC-5F626C667A5B}" destId="{61E74F55-7F42-4215-888F-9E8B597B62E9}" srcOrd="1" destOrd="2" presId="urn:microsoft.com/office/officeart/2005/8/layout/vList4"/>
    <dgm:cxn modelId="{AF533100-158D-4F4D-ABD2-143D8978946E}" srcId="{BBFFD9CA-8F44-4CD3-99B9-AAC678ED7972}" destId="{CA232738-BEB0-496E-99DC-DB2AE897A6B6}" srcOrd="1" destOrd="0" parTransId="{D5A75DB2-1ED9-4C80-B5C1-43CBD9BE17DF}" sibTransId="{4EF717F0-E7D9-4407-98A5-A65824FE673A}"/>
    <dgm:cxn modelId="{5E8464C0-6010-426E-8863-DB04C6850A29}" type="presOf" srcId="{CA232738-BEB0-496E-99DC-DB2AE897A6B6}" destId="{B1605E6C-8D9B-4647-9066-98B5070401F3}" srcOrd="0" destOrd="2" presId="urn:microsoft.com/office/officeart/2005/8/layout/vList4"/>
    <dgm:cxn modelId="{314329D8-EBE0-40F9-A658-07BDE1D50A08}" srcId="{BBFFD9CA-8F44-4CD3-99B9-AAC678ED7972}" destId="{6E1ABE20-B5F8-4648-A797-42FA94FD6F18}" srcOrd="0" destOrd="0" parTransId="{F06D5911-E019-472E-99AB-23BC77FCEDA7}" sibTransId="{020ABE63-8C0E-4CE7-813D-291D12FBFE2E}"/>
    <dgm:cxn modelId="{88CEE045-D1DD-4D77-9188-0EA8DFFE8FC3}" type="presOf" srcId="{F71A58E0-F2D3-4ACA-9CFC-5F626C667A5B}" destId="{818E5073-D056-428D-A224-526236DA580A}" srcOrd="0" destOrd="2" presId="urn:microsoft.com/office/officeart/2005/8/layout/vList4"/>
    <dgm:cxn modelId="{5D8DF86F-F8E1-417B-B769-1E97876C0A29}" type="presOf" srcId="{BBFFD9CA-8F44-4CD3-99B9-AAC678ED7972}" destId="{730637AC-CF12-4604-9D3F-0DA51E500A10}" srcOrd="1" destOrd="0" presId="urn:microsoft.com/office/officeart/2005/8/layout/vList4"/>
    <dgm:cxn modelId="{D02D88A2-8655-4428-85AC-37C58F5389A5}" type="presOf" srcId="{6E1ABE20-B5F8-4648-A797-42FA94FD6F18}" destId="{B1605E6C-8D9B-4647-9066-98B5070401F3}" srcOrd="0" destOrd="1" presId="urn:microsoft.com/office/officeart/2005/8/layout/vList4"/>
    <dgm:cxn modelId="{3A69EC6B-4775-483C-8091-E7CFF72B7927}" srcId="{D5F99771-1AA0-411E-8A0B-21B251F1834F}" destId="{EB0BC2AD-ACB5-4F23-AF54-59A258CF8F8B}" srcOrd="0" destOrd="0" parTransId="{634B56DE-79C4-439A-988E-A37C617ADA25}" sibTransId="{4EF84B2C-6F5C-4A86-8FF9-5B1977AF66A6}"/>
    <dgm:cxn modelId="{B9BC258C-E650-4844-961F-E3034782DCD6}" srcId="{5FECBF60-C35A-4F2E-A43F-B5B5B810DA99}" destId="{D5F99771-1AA0-411E-8A0B-21B251F1834F}" srcOrd="1" destOrd="0" parTransId="{8BC1D99F-087B-4B6E-84E0-431270A1A783}" sibTransId="{13148961-E4FD-40D8-85E4-1506E3FF1426}"/>
    <dgm:cxn modelId="{7DEE4768-D270-4E99-A09A-947D7D98FD5B}" type="presOf" srcId="{6E1ABE20-B5F8-4648-A797-42FA94FD6F18}" destId="{730637AC-CF12-4604-9D3F-0DA51E500A10}" srcOrd="1" destOrd="1" presId="urn:microsoft.com/office/officeart/2005/8/layout/vList4"/>
    <dgm:cxn modelId="{0F2712DC-36EC-4F3C-B53A-FF2163500706}" srcId="{D5F99771-1AA0-411E-8A0B-21B251F1834F}" destId="{F71A58E0-F2D3-4ACA-9CFC-5F626C667A5B}" srcOrd="1" destOrd="0" parTransId="{8FBC2E11-FA0B-4841-9E5D-7EDA9DB8572B}" sibTransId="{DAC93F8A-E62E-495B-8CD5-77F92F223993}"/>
    <dgm:cxn modelId="{91AE66A6-4D8E-4BF0-BE8E-7C37FB954BDF}" type="presOf" srcId="{CA232738-BEB0-496E-99DC-DB2AE897A6B6}" destId="{730637AC-CF12-4604-9D3F-0DA51E500A10}" srcOrd="1" destOrd="2" presId="urn:microsoft.com/office/officeart/2005/8/layout/vList4"/>
    <dgm:cxn modelId="{F63022F9-3A21-44A7-ACF3-5A98F7DF21B7}" type="presOf" srcId="{D5F99771-1AA0-411E-8A0B-21B251F1834F}" destId="{61E74F55-7F42-4215-888F-9E8B597B62E9}" srcOrd="1" destOrd="0" presId="urn:microsoft.com/office/officeart/2005/8/layout/vList4"/>
    <dgm:cxn modelId="{F2BDDE72-E812-46B2-A31A-DDA67C209FC8}" type="presOf" srcId="{BBFFD9CA-8F44-4CD3-99B9-AAC678ED7972}" destId="{B1605E6C-8D9B-4647-9066-98B5070401F3}" srcOrd="0" destOrd="0" presId="urn:microsoft.com/office/officeart/2005/8/layout/vList4"/>
    <dgm:cxn modelId="{29802F2E-DE66-423E-954E-D349164F598A}" type="presParOf" srcId="{F033A907-A367-4CF7-8333-4B5586850594}" destId="{D547B68B-E3FA-410F-92D1-2C5AA0C5A1AC}" srcOrd="0" destOrd="0" presId="urn:microsoft.com/office/officeart/2005/8/layout/vList4"/>
    <dgm:cxn modelId="{1E6F0E94-C1CC-4DE9-B243-61D7CC88B104}" type="presParOf" srcId="{D547B68B-E3FA-410F-92D1-2C5AA0C5A1AC}" destId="{B1605E6C-8D9B-4647-9066-98B5070401F3}" srcOrd="0" destOrd="0" presId="urn:microsoft.com/office/officeart/2005/8/layout/vList4"/>
    <dgm:cxn modelId="{F31D4975-85E9-4FBC-B622-0150F8F69D71}" type="presParOf" srcId="{D547B68B-E3FA-410F-92D1-2C5AA0C5A1AC}" destId="{9FAEA226-2C1E-47F7-9C8C-1DF23203993A}" srcOrd="1" destOrd="0" presId="urn:microsoft.com/office/officeart/2005/8/layout/vList4"/>
    <dgm:cxn modelId="{AB50CBA7-85DC-4BEB-A214-42B0AE881517}" type="presParOf" srcId="{D547B68B-E3FA-410F-92D1-2C5AA0C5A1AC}" destId="{730637AC-CF12-4604-9D3F-0DA51E500A10}" srcOrd="2" destOrd="0" presId="urn:microsoft.com/office/officeart/2005/8/layout/vList4"/>
    <dgm:cxn modelId="{CB6155E7-6023-4AFD-AD8D-EBA579D778C9}" type="presParOf" srcId="{F033A907-A367-4CF7-8333-4B5586850594}" destId="{721DC020-75C9-4C3F-8A50-B883A4373D26}" srcOrd="1" destOrd="0" presId="urn:microsoft.com/office/officeart/2005/8/layout/vList4"/>
    <dgm:cxn modelId="{4E7D399D-8D56-48D0-A94E-8D8F0B19620B}" type="presParOf" srcId="{F033A907-A367-4CF7-8333-4B5586850594}" destId="{F34C60AA-69EE-4B3D-9D15-8C92311A4BAF}" srcOrd="2" destOrd="0" presId="urn:microsoft.com/office/officeart/2005/8/layout/vList4"/>
    <dgm:cxn modelId="{A1FC34E8-F632-4BA6-803E-48A954A868D1}" type="presParOf" srcId="{F34C60AA-69EE-4B3D-9D15-8C92311A4BAF}" destId="{818E5073-D056-428D-A224-526236DA580A}" srcOrd="0" destOrd="0" presId="urn:microsoft.com/office/officeart/2005/8/layout/vList4"/>
    <dgm:cxn modelId="{B755F2F5-E838-449D-BEF5-4FDDBD6FC967}" type="presParOf" srcId="{F34C60AA-69EE-4B3D-9D15-8C92311A4BAF}" destId="{E93BCF56-0C07-47F1-9579-518CB7F2BF0D}" srcOrd="1" destOrd="0" presId="urn:microsoft.com/office/officeart/2005/8/layout/vList4"/>
    <dgm:cxn modelId="{A427D677-3965-4C23-8FC4-ED46F0ED46FB}" type="presParOf" srcId="{F34C60AA-69EE-4B3D-9D15-8C92311A4BAF}" destId="{61E74F55-7F42-4215-888F-9E8B597B62E9}" srcOrd="2" destOrd="0" presId="urn:microsoft.com/office/officeart/2005/8/layout/vList4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ECBF60-C35A-4F2E-A43F-B5B5B810DA99}" type="doc">
      <dgm:prSet loTypeId="urn:microsoft.com/office/officeart/2005/8/layout/vList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mk-MK"/>
        </a:p>
      </dgm:t>
    </dgm:pt>
    <dgm:pt modelId="{BBFFD9CA-8F44-4CD3-99B9-AAC678ED7972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Developed using:</a:t>
          </a:r>
          <a:endParaRPr lang="mk-MK" b="1" dirty="0">
            <a:solidFill>
              <a:schemeClr val="tx1"/>
            </a:solidFill>
          </a:endParaRPr>
        </a:p>
      </dgm:t>
    </dgm:pt>
    <dgm:pt modelId="{B02E1428-9938-4197-B929-F0090E680F8C}" type="parTrans" cxnId="{5EB9F9F8-7D0B-4BA8-948A-7DB49364090E}">
      <dgm:prSet/>
      <dgm:spPr/>
      <dgm:t>
        <a:bodyPr/>
        <a:lstStyle/>
        <a:p>
          <a:endParaRPr lang="mk-MK"/>
        </a:p>
      </dgm:t>
    </dgm:pt>
    <dgm:pt modelId="{066D1098-3406-4378-9743-262AE462F922}" type="sibTrans" cxnId="{5EB9F9F8-7D0B-4BA8-948A-7DB49364090E}">
      <dgm:prSet/>
      <dgm:spPr/>
      <dgm:t>
        <a:bodyPr/>
        <a:lstStyle/>
        <a:p>
          <a:endParaRPr lang="mk-MK"/>
        </a:p>
      </dgm:t>
    </dgm:pt>
    <dgm:pt modelId="{6E1ABE20-B5F8-4648-A797-42FA94FD6F18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HTML</a:t>
          </a:r>
          <a:endParaRPr lang="mk-MK" dirty="0">
            <a:solidFill>
              <a:schemeClr val="tx1"/>
            </a:solidFill>
          </a:endParaRPr>
        </a:p>
      </dgm:t>
    </dgm:pt>
    <dgm:pt modelId="{F06D5911-E019-472E-99AB-23BC77FCEDA7}" type="parTrans" cxnId="{314329D8-EBE0-40F9-A658-07BDE1D50A08}">
      <dgm:prSet/>
      <dgm:spPr/>
      <dgm:t>
        <a:bodyPr/>
        <a:lstStyle/>
        <a:p>
          <a:endParaRPr lang="mk-MK"/>
        </a:p>
      </dgm:t>
    </dgm:pt>
    <dgm:pt modelId="{020ABE63-8C0E-4CE7-813D-291D12FBFE2E}" type="sibTrans" cxnId="{314329D8-EBE0-40F9-A658-07BDE1D50A08}">
      <dgm:prSet/>
      <dgm:spPr/>
      <dgm:t>
        <a:bodyPr/>
        <a:lstStyle/>
        <a:p>
          <a:endParaRPr lang="mk-MK"/>
        </a:p>
      </dgm:t>
    </dgm:pt>
    <dgm:pt modelId="{CA232738-BEB0-496E-99DC-DB2AE897A6B6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CSS</a:t>
          </a:r>
          <a:endParaRPr lang="mk-MK" dirty="0">
            <a:solidFill>
              <a:schemeClr val="tx1"/>
            </a:solidFill>
          </a:endParaRPr>
        </a:p>
      </dgm:t>
    </dgm:pt>
    <dgm:pt modelId="{D5A75DB2-1ED9-4C80-B5C1-43CBD9BE17DF}" type="parTrans" cxnId="{AF533100-158D-4F4D-ABD2-143D8978946E}">
      <dgm:prSet/>
      <dgm:spPr/>
      <dgm:t>
        <a:bodyPr/>
        <a:lstStyle/>
        <a:p>
          <a:endParaRPr lang="mk-MK"/>
        </a:p>
      </dgm:t>
    </dgm:pt>
    <dgm:pt modelId="{4EF717F0-E7D9-4407-98A5-A65824FE673A}" type="sibTrans" cxnId="{AF533100-158D-4F4D-ABD2-143D8978946E}">
      <dgm:prSet/>
      <dgm:spPr/>
      <dgm:t>
        <a:bodyPr/>
        <a:lstStyle/>
        <a:p>
          <a:endParaRPr lang="mk-MK"/>
        </a:p>
      </dgm:t>
    </dgm:pt>
    <dgm:pt modelId="{D5F99771-1AA0-411E-8A0B-21B251F1834F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Additional tools:</a:t>
          </a:r>
          <a:endParaRPr lang="mk-MK" b="1" dirty="0">
            <a:solidFill>
              <a:schemeClr val="tx1"/>
            </a:solidFill>
          </a:endParaRPr>
        </a:p>
      </dgm:t>
    </dgm:pt>
    <dgm:pt modelId="{8BC1D99F-087B-4B6E-84E0-431270A1A783}" type="parTrans" cxnId="{B9BC258C-E650-4844-961F-E3034782DCD6}">
      <dgm:prSet/>
      <dgm:spPr/>
      <dgm:t>
        <a:bodyPr/>
        <a:lstStyle/>
        <a:p>
          <a:endParaRPr lang="mk-MK"/>
        </a:p>
      </dgm:t>
    </dgm:pt>
    <dgm:pt modelId="{13148961-E4FD-40D8-85E4-1506E3FF1426}" type="sibTrans" cxnId="{B9BC258C-E650-4844-961F-E3034782DCD6}">
      <dgm:prSet/>
      <dgm:spPr/>
      <dgm:t>
        <a:bodyPr/>
        <a:lstStyle/>
        <a:p>
          <a:endParaRPr lang="mk-MK"/>
        </a:p>
      </dgm:t>
    </dgm:pt>
    <dgm:pt modelId="{EB0BC2AD-ACB5-4F23-AF54-59A258CF8F8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WOW Slider</a:t>
          </a:r>
          <a:endParaRPr lang="mk-MK" dirty="0">
            <a:solidFill>
              <a:schemeClr val="tx1"/>
            </a:solidFill>
          </a:endParaRPr>
        </a:p>
      </dgm:t>
    </dgm:pt>
    <dgm:pt modelId="{634B56DE-79C4-439A-988E-A37C617ADA25}" type="parTrans" cxnId="{3A69EC6B-4775-483C-8091-E7CFF72B7927}">
      <dgm:prSet/>
      <dgm:spPr/>
      <dgm:t>
        <a:bodyPr/>
        <a:lstStyle/>
        <a:p>
          <a:endParaRPr lang="mk-MK"/>
        </a:p>
      </dgm:t>
    </dgm:pt>
    <dgm:pt modelId="{4EF84B2C-6F5C-4A86-8FF9-5B1977AF66A6}" type="sibTrans" cxnId="{3A69EC6B-4775-483C-8091-E7CFF72B7927}">
      <dgm:prSet/>
      <dgm:spPr/>
      <dgm:t>
        <a:bodyPr/>
        <a:lstStyle/>
        <a:p>
          <a:endParaRPr lang="mk-MK"/>
        </a:p>
      </dgm:t>
    </dgm:pt>
    <dgm:pt modelId="{4E118E4C-5C58-4616-8206-E98B248FF804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JavaScript</a:t>
          </a:r>
          <a:endParaRPr lang="mk-MK" dirty="0">
            <a:solidFill>
              <a:schemeClr val="tx1"/>
            </a:solidFill>
          </a:endParaRPr>
        </a:p>
      </dgm:t>
    </dgm:pt>
    <dgm:pt modelId="{E9D63FC3-BDBC-4C04-B701-08E03C8E9C1C}" type="parTrans" cxnId="{1BBB5E49-46E1-45E6-8533-8F3732AF5CA1}">
      <dgm:prSet/>
      <dgm:spPr/>
      <dgm:t>
        <a:bodyPr/>
        <a:lstStyle/>
        <a:p>
          <a:endParaRPr lang="mk-MK"/>
        </a:p>
      </dgm:t>
    </dgm:pt>
    <dgm:pt modelId="{224B226A-649F-4F52-AC4F-5BFA257F5A46}" type="sibTrans" cxnId="{1BBB5E49-46E1-45E6-8533-8F3732AF5CA1}">
      <dgm:prSet/>
      <dgm:spPr/>
      <dgm:t>
        <a:bodyPr/>
        <a:lstStyle/>
        <a:p>
          <a:endParaRPr lang="mk-MK"/>
        </a:p>
      </dgm:t>
    </dgm:pt>
    <dgm:pt modelId="{31FB5832-8E4E-4D4B-AC2C-D6DF45720CF4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Adobe Photoshop</a:t>
          </a:r>
          <a:endParaRPr lang="mk-MK" dirty="0">
            <a:solidFill>
              <a:schemeClr val="tx1"/>
            </a:solidFill>
          </a:endParaRPr>
        </a:p>
      </dgm:t>
    </dgm:pt>
    <dgm:pt modelId="{F30CC8E7-85BF-4624-94B5-8525E6344BD1}" type="parTrans" cxnId="{17AADC51-2876-4869-A150-C77F9316DFCC}">
      <dgm:prSet/>
      <dgm:spPr/>
      <dgm:t>
        <a:bodyPr/>
        <a:lstStyle/>
        <a:p>
          <a:endParaRPr lang="mk-MK"/>
        </a:p>
      </dgm:t>
    </dgm:pt>
    <dgm:pt modelId="{86F32B65-5ED2-4679-BFD1-83290086F37D}" type="sibTrans" cxnId="{17AADC51-2876-4869-A150-C77F9316DFCC}">
      <dgm:prSet/>
      <dgm:spPr/>
      <dgm:t>
        <a:bodyPr/>
        <a:lstStyle/>
        <a:p>
          <a:endParaRPr lang="mk-MK"/>
        </a:p>
      </dgm:t>
    </dgm:pt>
    <dgm:pt modelId="{3EEADE69-94F0-4FFA-8E4F-7E819CAAA4A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Adobe Premiere</a:t>
          </a:r>
          <a:endParaRPr lang="mk-MK" dirty="0">
            <a:solidFill>
              <a:schemeClr val="tx1"/>
            </a:solidFill>
          </a:endParaRPr>
        </a:p>
      </dgm:t>
    </dgm:pt>
    <dgm:pt modelId="{23199601-895B-49DE-8801-D978CE5A0026}" type="parTrans" cxnId="{52F6A9C0-110F-4EAC-8331-BE78D1DDC8E7}">
      <dgm:prSet/>
      <dgm:spPr/>
      <dgm:t>
        <a:bodyPr/>
        <a:lstStyle/>
        <a:p>
          <a:endParaRPr lang="mk-MK"/>
        </a:p>
      </dgm:t>
    </dgm:pt>
    <dgm:pt modelId="{A5A4C94B-7087-486F-9613-76DC40CB9DC4}" type="sibTrans" cxnId="{52F6A9C0-110F-4EAC-8331-BE78D1DDC8E7}">
      <dgm:prSet/>
      <dgm:spPr/>
      <dgm:t>
        <a:bodyPr/>
        <a:lstStyle/>
        <a:p>
          <a:endParaRPr lang="mk-MK"/>
        </a:p>
      </dgm:t>
    </dgm:pt>
    <dgm:pt modelId="{F033A907-A367-4CF7-8333-4B5586850594}" type="pres">
      <dgm:prSet presAssocID="{5FECBF60-C35A-4F2E-A43F-B5B5B810DA9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mk-MK"/>
        </a:p>
      </dgm:t>
    </dgm:pt>
    <dgm:pt modelId="{D547B68B-E3FA-410F-92D1-2C5AA0C5A1AC}" type="pres">
      <dgm:prSet presAssocID="{BBFFD9CA-8F44-4CD3-99B9-AAC678ED7972}" presName="comp" presStyleCnt="0"/>
      <dgm:spPr/>
    </dgm:pt>
    <dgm:pt modelId="{B1605E6C-8D9B-4647-9066-98B5070401F3}" type="pres">
      <dgm:prSet presAssocID="{BBFFD9CA-8F44-4CD3-99B9-AAC678ED7972}" presName="box" presStyleLbl="node1" presStyleIdx="0" presStyleCnt="2"/>
      <dgm:spPr/>
      <dgm:t>
        <a:bodyPr/>
        <a:lstStyle/>
        <a:p>
          <a:endParaRPr lang="mk-MK"/>
        </a:p>
      </dgm:t>
    </dgm:pt>
    <dgm:pt modelId="{9FAEA226-2C1E-47F7-9C8C-1DF23203993A}" type="pres">
      <dgm:prSet presAssocID="{BBFFD9CA-8F44-4CD3-99B9-AAC678ED7972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30637AC-CF12-4604-9D3F-0DA51E500A10}" type="pres">
      <dgm:prSet presAssocID="{BBFFD9CA-8F44-4CD3-99B9-AAC678ED7972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mk-MK"/>
        </a:p>
      </dgm:t>
    </dgm:pt>
    <dgm:pt modelId="{721DC020-75C9-4C3F-8A50-B883A4373D26}" type="pres">
      <dgm:prSet presAssocID="{066D1098-3406-4378-9743-262AE462F922}" presName="spacer" presStyleCnt="0"/>
      <dgm:spPr/>
    </dgm:pt>
    <dgm:pt modelId="{F34C60AA-69EE-4B3D-9D15-8C92311A4BAF}" type="pres">
      <dgm:prSet presAssocID="{D5F99771-1AA0-411E-8A0B-21B251F1834F}" presName="comp" presStyleCnt="0"/>
      <dgm:spPr/>
    </dgm:pt>
    <dgm:pt modelId="{818E5073-D056-428D-A224-526236DA580A}" type="pres">
      <dgm:prSet presAssocID="{D5F99771-1AA0-411E-8A0B-21B251F1834F}" presName="box" presStyleLbl="node1" presStyleIdx="1" presStyleCnt="2"/>
      <dgm:spPr/>
      <dgm:t>
        <a:bodyPr/>
        <a:lstStyle/>
        <a:p>
          <a:endParaRPr lang="mk-MK"/>
        </a:p>
      </dgm:t>
    </dgm:pt>
    <dgm:pt modelId="{E93BCF56-0C07-47F1-9579-518CB7F2BF0D}" type="pres">
      <dgm:prSet presAssocID="{D5F99771-1AA0-411E-8A0B-21B251F1834F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1E74F55-7F42-4215-888F-9E8B597B62E9}" type="pres">
      <dgm:prSet presAssocID="{D5F99771-1AA0-411E-8A0B-21B251F1834F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mk-MK"/>
        </a:p>
      </dgm:t>
    </dgm:pt>
  </dgm:ptLst>
  <dgm:cxnLst>
    <dgm:cxn modelId="{6B046A95-C10B-4BF7-A80E-B9965E208A68}" type="presOf" srcId="{CA232738-BEB0-496E-99DC-DB2AE897A6B6}" destId="{B1605E6C-8D9B-4647-9066-98B5070401F3}" srcOrd="0" destOrd="2" presId="urn:microsoft.com/office/officeart/2005/8/layout/vList4"/>
    <dgm:cxn modelId="{A4B18FE1-C91C-4433-AADE-30EDBADF2495}" type="presOf" srcId="{D5F99771-1AA0-411E-8A0B-21B251F1834F}" destId="{61E74F55-7F42-4215-888F-9E8B597B62E9}" srcOrd="1" destOrd="0" presId="urn:microsoft.com/office/officeart/2005/8/layout/vList4"/>
    <dgm:cxn modelId="{B9BC258C-E650-4844-961F-E3034782DCD6}" srcId="{5FECBF60-C35A-4F2E-A43F-B5B5B810DA99}" destId="{D5F99771-1AA0-411E-8A0B-21B251F1834F}" srcOrd="1" destOrd="0" parTransId="{8BC1D99F-087B-4B6E-84E0-431270A1A783}" sibTransId="{13148961-E4FD-40D8-85E4-1506E3FF1426}"/>
    <dgm:cxn modelId="{BF08A19F-FFE4-4AC5-A30A-0AA30C6B01F1}" type="presOf" srcId="{3EEADE69-94F0-4FFA-8E4F-7E819CAAA4A7}" destId="{61E74F55-7F42-4215-888F-9E8B597B62E9}" srcOrd="1" destOrd="3" presId="urn:microsoft.com/office/officeart/2005/8/layout/vList4"/>
    <dgm:cxn modelId="{3A10E5C1-6516-41CC-BBBA-121FCF8C42F3}" type="presOf" srcId="{4E118E4C-5C58-4616-8206-E98B248FF804}" destId="{730637AC-CF12-4604-9D3F-0DA51E500A10}" srcOrd="1" destOrd="3" presId="urn:microsoft.com/office/officeart/2005/8/layout/vList4"/>
    <dgm:cxn modelId="{F18FE89C-9EA9-451A-8991-1A17B4557E19}" type="presOf" srcId="{4E118E4C-5C58-4616-8206-E98B248FF804}" destId="{B1605E6C-8D9B-4647-9066-98B5070401F3}" srcOrd="0" destOrd="3" presId="urn:microsoft.com/office/officeart/2005/8/layout/vList4"/>
    <dgm:cxn modelId="{51B16BEE-D04C-4FC1-9286-C92CC0C913FC}" type="presOf" srcId="{31FB5832-8E4E-4D4B-AC2C-D6DF45720CF4}" destId="{818E5073-D056-428D-A224-526236DA580A}" srcOrd="0" destOrd="2" presId="urn:microsoft.com/office/officeart/2005/8/layout/vList4"/>
    <dgm:cxn modelId="{17AADC51-2876-4869-A150-C77F9316DFCC}" srcId="{D5F99771-1AA0-411E-8A0B-21B251F1834F}" destId="{31FB5832-8E4E-4D4B-AC2C-D6DF45720CF4}" srcOrd="1" destOrd="0" parTransId="{F30CC8E7-85BF-4624-94B5-8525E6344BD1}" sibTransId="{86F32B65-5ED2-4679-BFD1-83290086F37D}"/>
    <dgm:cxn modelId="{1BBB5E49-46E1-45E6-8533-8F3732AF5CA1}" srcId="{BBFFD9CA-8F44-4CD3-99B9-AAC678ED7972}" destId="{4E118E4C-5C58-4616-8206-E98B248FF804}" srcOrd="2" destOrd="0" parTransId="{E9D63FC3-BDBC-4C04-B701-08E03C8E9C1C}" sibTransId="{224B226A-649F-4F52-AC4F-5BFA257F5A46}"/>
    <dgm:cxn modelId="{1865F221-231F-4918-89BD-D2C33F71137C}" type="presOf" srcId="{D5F99771-1AA0-411E-8A0B-21B251F1834F}" destId="{818E5073-D056-428D-A224-526236DA580A}" srcOrd="0" destOrd="0" presId="urn:microsoft.com/office/officeart/2005/8/layout/vList4"/>
    <dgm:cxn modelId="{69CE08AC-7476-49FE-BEAF-2874C31F1523}" type="presOf" srcId="{EB0BC2AD-ACB5-4F23-AF54-59A258CF8F8B}" destId="{61E74F55-7F42-4215-888F-9E8B597B62E9}" srcOrd="1" destOrd="1" presId="urn:microsoft.com/office/officeart/2005/8/layout/vList4"/>
    <dgm:cxn modelId="{CC6EE42C-F0F7-4D9B-9EF6-93ADC3C2D048}" type="presOf" srcId="{CA232738-BEB0-496E-99DC-DB2AE897A6B6}" destId="{730637AC-CF12-4604-9D3F-0DA51E500A10}" srcOrd="1" destOrd="2" presId="urn:microsoft.com/office/officeart/2005/8/layout/vList4"/>
    <dgm:cxn modelId="{BEE12F08-F6FD-4CF3-902B-2B5C5CC96F92}" type="presOf" srcId="{3EEADE69-94F0-4FFA-8E4F-7E819CAAA4A7}" destId="{818E5073-D056-428D-A224-526236DA580A}" srcOrd="0" destOrd="3" presId="urn:microsoft.com/office/officeart/2005/8/layout/vList4"/>
    <dgm:cxn modelId="{D9AFE71F-FDA0-4B35-97B8-7E3ACD91E91E}" type="presOf" srcId="{BBFFD9CA-8F44-4CD3-99B9-AAC678ED7972}" destId="{730637AC-CF12-4604-9D3F-0DA51E500A10}" srcOrd="1" destOrd="0" presId="urn:microsoft.com/office/officeart/2005/8/layout/vList4"/>
    <dgm:cxn modelId="{5EB9F9F8-7D0B-4BA8-948A-7DB49364090E}" srcId="{5FECBF60-C35A-4F2E-A43F-B5B5B810DA99}" destId="{BBFFD9CA-8F44-4CD3-99B9-AAC678ED7972}" srcOrd="0" destOrd="0" parTransId="{B02E1428-9938-4197-B929-F0090E680F8C}" sibTransId="{066D1098-3406-4378-9743-262AE462F922}"/>
    <dgm:cxn modelId="{AF533100-158D-4F4D-ABD2-143D8978946E}" srcId="{BBFFD9CA-8F44-4CD3-99B9-AAC678ED7972}" destId="{CA232738-BEB0-496E-99DC-DB2AE897A6B6}" srcOrd="1" destOrd="0" parTransId="{D5A75DB2-1ED9-4C80-B5C1-43CBD9BE17DF}" sibTransId="{4EF717F0-E7D9-4407-98A5-A65824FE673A}"/>
    <dgm:cxn modelId="{280D12A6-3CA3-4850-BF8E-E8573FF099EF}" type="presOf" srcId="{BBFFD9CA-8F44-4CD3-99B9-AAC678ED7972}" destId="{B1605E6C-8D9B-4647-9066-98B5070401F3}" srcOrd="0" destOrd="0" presId="urn:microsoft.com/office/officeart/2005/8/layout/vList4"/>
    <dgm:cxn modelId="{88991A09-7AB9-4C00-98B3-619F0E5A72E3}" type="presOf" srcId="{6E1ABE20-B5F8-4648-A797-42FA94FD6F18}" destId="{730637AC-CF12-4604-9D3F-0DA51E500A10}" srcOrd="1" destOrd="1" presId="urn:microsoft.com/office/officeart/2005/8/layout/vList4"/>
    <dgm:cxn modelId="{314329D8-EBE0-40F9-A658-07BDE1D50A08}" srcId="{BBFFD9CA-8F44-4CD3-99B9-AAC678ED7972}" destId="{6E1ABE20-B5F8-4648-A797-42FA94FD6F18}" srcOrd="0" destOrd="0" parTransId="{F06D5911-E019-472E-99AB-23BC77FCEDA7}" sibTransId="{020ABE63-8C0E-4CE7-813D-291D12FBFE2E}"/>
    <dgm:cxn modelId="{7AE85E3B-EEFC-4CD0-AB95-CCE4F95C3E90}" type="presOf" srcId="{31FB5832-8E4E-4D4B-AC2C-D6DF45720CF4}" destId="{61E74F55-7F42-4215-888F-9E8B597B62E9}" srcOrd="1" destOrd="2" presId="urn:microsoft.com/office/officeart/2005/8/layout/vList4"/>
    <dgm:cxn modelId="{FAC4D22B-18EB-4C8F-8D8C-B16B5FF1D674}" type="presOf" srcId="{EB0BC2AD-ACB5-4F23-AF54-59A258CF8F8B}" destId="{818E5073-D056-428D-A224-526236DA580A}" srcOrd="0" destOrd="1" presId="urn:microsoft.com/office/officeart/2005/8/layout/vList4"/>
    <dgm:cxn modelId="{3A69EC6B-4775-483C-8091-E7CFF72B7927}" srcId="{D5F99771-1AA0-411E-8A0B-21B251F1834F}" destId="{EB0BC2AD-ACB5-4F23-AF54-59A258CF8F8B}" srcOrd="0" destOrd="0" parTransId="{634B56DE-79C4-439A-988E-A37C617ADA25}" sibTransId="{4EF84B2C-6F5C-4A86-8FF9-5B1977AF66A6}"/>
    <dgm:cxn modelId="{52F6A9C0-110F-4EAC-8331-BE78D1DDC8E7}" srcId="{D5F99771-1AA0-411E-8A0B-21B251F1834F}" destId="{3EEADE69-94F0-4FFA-8E4F-7E819CAAA4A7}" srcOrd="2" destOrd="0" parTransId="{23199601-895B-49DE-8801-D978CE5A0026}" sibTransId="{A5A4C94B-7087-486F-9613-76DC40CB9DC4}"/>
    <dgm:cxn modelId="{F8CE23FD-3A78-4E69-AB86-D205B8B0908B}" type="presOf" srcId="{5FECBF60-C35A-4F2E-A43F-B5B5B810DA99}" destId="{F033A907-A367-4CF7-8333-4B5586850594}" srcOrd="0" destOrd="0" presId="urn:microsoft.com/office/officeart/2005/8/layout/vList4"/>
    <dgm:cxn modelId="{D4A94A00-7637-4E1C-AA49-D87F3E6E0F31}" type="presOf" srcId="{6E1ABE20-B5F8-4648-A797-42FA94FD6F18}" destId="{B1605E6C-8D9B-4647-9066-98B5070401F3}" srcOrd="0" destOrd="1" presId="urn:microsoft.com/office/officeart/2005/8/layout/vList4"/>
    <dgm:cxn modelId="{B147BA06-B02B-42CB-9BD3-4C1C2E2C4752}" type="presParOf" srcId="{F033A907-A367-4CF7-8333-4B5586850594}" destId="{D547B68B-E3FA-410F-92D1-2C5AA0C5A1AC}" srcOrd="0" destOrd="0" presId="urn:microsoft.com/office/officeart/2005/8/layout/vList4"/>
    <dgm:cxn modelId="{A9316EE5-BA2C-4289-9C9B-27685D64EFDD}" type="presParOf" srcId="{D547B68B-E3FA-410F-92D1-2C5AA0C5A1AC}" destId="{B1605E6C-8D9B-4647-9066-98B5070401F3}" srcOrd="0" destOrd="0" presId="urn:microsoft.com/office/officeart/2005/8/layout/vList4"/>
    <dgm:cxn modelId="{0D4B0B6A-0602-4A51-BB6A-9253504C4DA1}" type="presParOf" srcId="{D547B68B-E3FA-410F-92D1-2C5AA0C5A1AC}" destId="{9FAEA226-2C1E-47F7-9C8C-1DF23203993A}" srcOrd="1" destOrd="0" presId="urn:microsoft.com/office/officeart/2005/8/layout/vList4"/>
    <dgm:cxn modelId="{617A3580-3D4A-4C22-80BF-9ED987641DFF}" type="presParOf" srcId="{D547B68B-E3FA-410F-92D1-2C5AA0C5A1AC}" destId="{730637AC-CF12-4604-9D3F-0DA51E500A10}" srcOrd="2" destOrd="0" presId="urn:microsoft.com/office/officeart/2005/8/layout/vList4"/>
    <dgm:cxn modelId="{B84B3B3C-9A90-460B-99D5-D5ED3D512742}" type="presParOf" srcId="{F033A907-A367-4CF7-8333-4B5586850594}" destId="{721DC020-75C9-4C3F-8A50-B883A4373D26}" srcOrd="1" destOrd="0" presId="urn:microsoft.com/office/officeart/2005/8/layout/vList4"/>
    <dgm:cxn modelId="{CFAA9F52-F5C1-4C21-8083-25897C2B04B7}" type="presParOf" srcId="{F033A907-A367-4CF7-8333-4B5586850594}" destId="{F34C60AA-69EE-4B3D-9D15-8C92311A4BAF}" srcOrd="2" destOrd="0" presId="urn:microsoft.com/office/officeart/2005/8/layout/vList4"/>
    <dgm:cxn modelId="{440B83BB-B6DE-4F83-BE00-AF339CAC9668}" type="presParOf" srcId="{F34C60AA-69EE-4B3D-9D15-8C92311A4BAF}" destId="{818E5073-D056-428D-A224-526236DA580A}" srcOrd="0" destOrd="0" presId="urn:microsoft.com/office/officeart/2005/8/layout/vList4"/>
    <dgm:cxn modelId="{B2E9DCD7-1815-4667-9D11-B1E221CC8385}" type="presParOf" srcId="{F34C60AA-69EE-4B3D-9D15-8C92311A4BAF}" destId="{E93BCF56-0C07-47F1-9579-518CB7F2BF0D}" srcOrd="1" destOrd="0" presId="urn:microsoft.com/office/officeart/2005/8/layout/vList4"/>
    <dgm:cxn modelId="{C73C7BEF-7892-44BA-A758-038DFF92A155}" type="presParOf" srcId="{F34C60AA-69EE-4B3D-9D15-8C92311A4BAF}" destId="{61E74F55-7F42-4215-888F-9E8B597B62E9}" srcOrd="2" destOrd="0" presId="urn:microsoft.com/office/officeart/2005/8/layout/vList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1C1EA-7F25-4E81-81A2-536916969FF4}" type="datetimeFigureOut">
              <a:rPr lang="mk-MK" smtClean="0"/>
              <a:pPr/>
              <a:t>28.06.2017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7FB26-8C34-418B-81B6-A33F31C83A75}" type="slidenum">
              <a:rPr lang="mk-MK" smtClean="0"/>
              <a:pPr/>
              <a:t>‹#›</a:t>
            </a:fld>
            <a:endParaRPr lang="mk-M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2285992"/>
            <a:ext cx="7772400" cy="1470025"/>
          </a:xfrm>
          <a:solidFill>
            <a:schemeClr val="bg1"/>
          </a:solidFill>
        </p:spPr>
        <p:txBody>
          <a:bodyPr/>
          <a:lstStyle/>
          <a:p>
            <a:r>
              <a:rPr lang="en-US" b="1" dirty="0" smtClean="0"/>
              <a:t>Designing a multimedia webpage for the city of Skopje</a:t>
            </a:r>
            <a:endParaRPr lang="mk-MK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52" y="3929066"/>
            <a:ext cx="6858048" cy="1752600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A project work by </a:t>
            </a:r>
            <a:r>
              <a:rPr lang="en-US" sz="1600" b="1" dirty="0" err="1" smtClean="0">
                <a:solidFill>
                  <a:schemeClr val="tx1"/>
                </a:solidFill>
              </a:rPr>
              <a:t>Gjorgjina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Cenikj</a:t>
            </a:r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 Submitted to the Faculty of computer science and engineering, June 2017</a:t>
            </a:r>
            <a:endParaRPr lang="mk-MK" sz="16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338"/>
            <a:ext cx="9144000" cy="192938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54828"/>
            <a:ext cx="9786974" cy="7070485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577002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Eating out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contains 40 restaurants, divided into 4 categories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each restaurant has a 6-photo gallery, contact info and working hours. 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5784" y="-224436"/>
            <a:ext cx="10001319" cy="7225336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Explore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information about tours, activities, and transport 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introduces popular sights that are represented in detail on the other pages</a:t>
            </a:r>
          </a:p>
          <a:p>
            <a:pPr lvl="0">
              <a:buFont typeface="Arial" pitchFamily="34" charset="0"/>
              <a:buChar char="•"/>
            </a:pP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01317" cy="7225336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City centre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represents the City </a:t>
            </a:r>
            <a:r>
              <a:rPr lang="en-US" sz="2300" dirty="0">
                <a:solidFill>
                  <a:schemeClr val="tx1"/>
                </a:solidFill>
              </a:rPr>
              <a:t>S</a:t>
            </a:r>
            <a:r>
              <a:rPr lang="en-US" sz="2300" dirty="0" smtClean="0">
                <a:solidFill>
                  <a:schemeClr val="tx1"/>
                </a:solidFill>
              </a:rPr>
              <a:t>quare, the Old town, the Kale Fortress, and all of the cultural institutions in their proximity</a:t>
            </a:r>
          </a:p>
          <a:p>
            <a:pPr lvl="0">
              <a:buFont typeface="Arial" pitchFamily="34" charset="0"/>
              <a:buChar char="•"/>
            </a:pP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001317" cy="7225335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Temples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incorporates the most significant churches and mosques in the city and its outskirts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82354" cy="6857999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chemeClr val="tx1"/>
                </a:solidFill>
              </a:rPr>
              <a:t>Theaters page</a:t>
            </a: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contains information, photos, videos, tours of the theaters, the Macedonian opera and ballet, and the cinemas in Skopje.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50" y="1"/>
            <a:ext cx="9492850" cy="6857999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 smtClean="0">
                <a:solidFill>
                  <a:schemeClr val="tx1"/>
                </a:solidFill>
              </a:rPr>
              <a:t>Museums page</a:t>
            </a:r>
          </a:p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Uses photos, text and a map to represent the 12 most popular museums in the city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20" y="1"/>
            <a:ext cx="9492852" cy="6858000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Outings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represents the best outdoor attractions, among which are the city park and zoo, </a:t>
            </a:r>
            <a:r>
              <a:rPr lang="en-US" sz="2300" dirty="0" err="1" smtClean="0">
                <a:solidFill>
                  <a:schemeClr val="tx1"/>
                </a:solidFill>
              </a:rPr>
              <a:t>Matka</a:t>
            </a:r>
            <a:r>
              <a:rPr lang="en-US" sz="2300" dirty="0" smtClean="0">
                <a:solidFill>
                  <a:schemeClr val="tx1"/>
                </a:solidFill>
              </a:rPr>
              <a:t> Canyon and Mount </a:t>
            </a:r>
            <a:r>
              <a:rPr lang="en-US" sz="2300" dirty="0" err="1" smtClean="0">
                <a:solidFill>
                  <a:schemeClr val="tx1"/>
                </a:solidFill>
              </a:rPr>
              <a:t>Vodno</a:t>
            </a:r>
            <a:r>
              <a:rPr lang="en-US" sz="2300" dirty="0" smtClean="0">
                <a:solidFill>
                  <a:schemeClr val="tx1"/>
                </a:solidFill>
              </a:rPr>
              <a:t>.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850" y="1"/>
            <a:ext cx="9492850" cy="6858000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648440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Shopping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displays </a:t>
            </a:r>
            <a:r>
              <a:rPr lang="en-US" sz="2400" dirty="0" smtClean="0">
                <a:solidFill>
                  <a:schemeClr val="tx1"/>
                </a:solidFill>
              </a:rPr>
              <a:t>the shopping </a:t>
            </a:r>
            <a:r>
              <a:rPr lang="en-US" sz="2400" dirty="0">
                <a:solidFill>
                  <a:schemeClr val="tx1"/>
                </a:solidFill>
              </a:rPr>
              <a:t>centers </a:t>
            </a:r>
            <a:r>
              <a:rPr lang="en-US" sz="2400" dirty="0" smtClean="0">
                <a:solidFill>
                  <a:schemeClr val="tx1"/>
                </a:solidFill>
              </a:rPr>
              <a:t>featuring </a:t>
            </a:r>
            <a:r>
              <a:rPr lang="en-US" sz="2400" dirty="0">
                <a:solidFill>
                  <a:schemeClr val="tx1"/>
                </a:solidFill>
              </a:rPr>
              <a:t>their </a:t>
            </a:r>
            <a:r>
              <a:rPr lang="en-US" sz="2400" dirty="0" smtClean="0">
                <a:solidFill>
                  <a:schemeClr val="tx1"/>
                </a:solidFill>
              </a:rPr>
              <a:t>popular brands where </a:t>
            </a:r>
            <a:r>
              <a:rPr lang="en-US" sz="2400" dirty="0">
                <a:solidFill>
                  <a:schemeClr val="tx1"/>
                </a:solidFill>
              </a:rPr>
              <a:t>each logo contains a link to the appropriate store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70" y="1"/>
            <a:ext cx="9215470" cy="718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74" y="1857364"/>
            <a:ext cx="4214842" cy="642934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AB0F"/>
                </a:solidFill>
              </a:rPr>
              <a:t>Website purpose:</a:t>
            </a:r>
            <a:endParaRPr lang="mk-MK" b="1" dirty="0">
              <a:solidFill>
                <a:srgbClr val="FFAB0F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928662" y="15001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8.jpg"/>
          <p:cNvPicPr>
            <a:picLocks noChangeAspect="1"/>
          </p:cNvPicPr>
          <p:nvPr/>
        </p:nvPicPr>
        <p:blipFill>
          <a:blip r:embed="rId2"/>
          <a:srcRect r="9420"/>
          <a:stretch>
            <a:fillRect/>
          </a:stretch>
        </p:blipFill>
        <p:spPr>
          <a:xfrm>
            <a:off x="-32" y="0"/>
            <a:ext cx="9429816" cy="7520959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928662" y="15001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818"/>
            <a:ext cx="9644098" cy="696726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1472" y="1928802"/>
            <a:ext cx="3643338" cy="3672692"/>
            <a:chOff x="-241549" y="2049121"/>
            <a:chExt cx="6095999" cy="2643206"/>
          </a:xfrm>
          <a:solidFill>
            <a:schemeClr val="bg1"/>
          </a:solidFill>
        </p:grpSpPr>
        <p:sp>
          <p:nvSpPr>
            <p:cNvPr id="5" name="Rounded Rectangle 4"/>
            <p:cNvSpPr/>
            <p:nvPr/>
          </p:nvSpPr>
          <p:spPr>
            <a:xfrm>
              <a:off x="-241549" y="2049121"/>
              <a:ext cx="6095999" cy="2643206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-132691" y="2163571"/>
              <a:ext cx="5538294" cy="2353391"/>
            </a:xfrm>
            <a:prstGeom prst="rect">
              <a:avLst/>
            </a:prstGeom>
            <a:grpFill/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b="1" dirty="0" smtClean="0">
                  <a:solidFill>
                    <a:schemeClr val="tx1"/>
                  </a:solidFill>
                </a:rPr>
                <a:t>Project phases:</a:t>
              </a:r>
              <a:endParaRPr lang="mk-MK" sz="3000" b="1" kern="12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>
                  <a:solidFill>
                    <a:schemeClr val="tx1"/>
                  </a:solidFill>
                </a:rPr>
                <a:t>Information Architecture</a:t>
              </a:r>
              <a:endParaRPr lang="mk-MK" sz="23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>
                  <a:solidFill>
                    <a:schemeClr val="tx1"/>
                  </a:solidFill>
                </a:rPr>
                <a:t>Interaction Design</a:t>
              </a:r>
              <a:endParaRPr lang="mk-MK" sz="23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>
                  <a:solidFill>
                    <a:schemeClr val="tx1"/>
                  </a:solidFill>
                </a:rPr>
                <a:t>Interface Design</a:t>
              </a:r>
              <a:endParaRPr lang="mk-MK" sz="23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>
                  <a:solidFill>
                    <a:schemeClr val="tx1"/>
                  </a:solidFill>
                </a:rPr>
                <a:t>Navigation Design</a:t>
              </a:r>
              <a:endParaRPr lang="mk-MK" sz="23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>
                  <a:solidFill>
                    <a:schemeClr val="tx1"/>
                  </a:solidFill>
                </a:rPr>
                <a:t>Information Design</a:t>
              </a:r>
              <a:endParaRPr lang="mk-MK" sz="23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>
                  <a:solidFill>
                    <a:schemeClr val="tx1"/>
                  </a:solidFill>
                </a:rPr>
                <a:t>Visual Design. </a:t>
              </a:r>
              <a:endParaRPr lang="en-US" sz="2300" dirty="0" smtClean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Coding</a:t>
              </a:r>
              <a:endParaRPr lang="mk-MK" sz="2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672"/>
            <a:ext cx="9143999" cy="7133344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571472" y="1928802"/>
            <a:ext cx="3643338" cy="3672692"/>
            <a:chOff x="-241549" y="2049121"/>
            <a:chExt cx="6095999" cy="2643206"/>
          </a:xfrm>
          <a:solidFill>
            <a:schemeClr val="bg1"/>
          </a:solidFill>
        </p:grpSpPr>
        <p:sp>
          <p:nvSpPr>
            <p:cNvPr id="5" name="Rounded Rectangle 4"/>
            <p:cNvSpPr/>
            <p:nvPr/>
          </p:nvSpPr>
          <p:spPr>
            <a:xfrm>
              <a:off x="-241549" y="2049121"/>
              <a:ext cx="6095999" cy="2643206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-132691" y="2163571"/>
              <a:ext cx="5538294" cy="2353391"/>
            </a:xfrm>
            <a:prstGeom prst="rect">
              <a:avLst/>
            </a:prstGeom>
            <a:grpFill/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b="1" dirty="0" smtClean="0">
                  <a:solidFill>
                    <a:schemeClr val="tx1"/>
                  </a:solidFill>
                </a:rPr>
                <a:t>Implementation of:</a:t>
              </a:r>
              <a:endParaRPr lang="mk-MK" sz="3000" b="1" kern="12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Google Maps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Google Street view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Google Calendar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Weather forecast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Sliders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err="1" smtClean="0">
                  <a:solidFill>
                    <a:schemeClr val="tx1"/>
                  </a:solidFill>
                </a:rPr>
                <a:t>Fancybox</a:t>
              </a:r>
              <a:r>
                <a:rPr lang="en-US" sz="2300" dirty="0" smtClean="0">
                  <a:solidFill>
                    <a:schemeClr val="tx1"/>
                  </a:solidFill>
                </a:rPr>
                <a:t> gallery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Parallax effect</a:t>
              </a:r>
              <a:endParaRPr lang="mk-MK" sz="2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0493006" y="0"/>
            <a:ext cx="19637006" cy="6858000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428596" y="2500306"/>
            <a:ext cx="4286280" cy="3714776"/>
            <a:chOff x="-241549" y="2049122"/>
            <a:chExt cx="6095999" cy="4291727"/>
          </a:xfrm>
        </p:grpSpPr>
        <p:sp>
          <p:nvSpPr>
            <p:cNvPr id="10" name="Rounded Rectangle 9"/>
            <p:cNvSpPr/>
            <p:nvPr/>
          </p:nvSpPr>
          <p:spPr>
            <a:xfrm>
              <a:off x="-241549" y="2049122"/>
              <a:ext cx="6095999" cy="4291727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-132691" y="2163571"/>
              <a:ext cx="5752679" cy="36322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b="1" dirty="0" smtClean="0">
                  <a:solidFill>
                    <a:schemeClr val="tx1"/>
                  </a:solidFill>
                </a:rPr>
                <a:t>Visual design</a:t>
              </a:r>
            </a:p>
            <a:p>
              <a:pPr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smtClean="0">
                  <a:solidFill>
                    <a:schemeClr val="tx1"/>
                  </a:solidFill>
                </a:rPr>
                <a:t>The website generally uses 3 colors (2 hues of grey and a vibrant orange), accompanied by patterns </a:t>
              </a:r>
              <a:r>
                <a:rPr lang="en-US" sz="2400" dirty="0" smtClean="0">
                  <a:solidFill>
                    <a:schemeClr val="tx1"/>
                  </a:solidFill>
                </a:rPr>
                <a:t>of arranging text and undeviating typography to create a hierarchy that indicates the importance of each element. </a:t>
              </a:r>
              <a:endParaRPr lang="mk-MK" sz="2400" dirty="0" smtClean="0">
                <a:solidFill>
                  <a:schemeClr val="tx1"/>
                </a:solidFill>
              </a:endParaRPr>
            </a:p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57882" y="0"/>
            <a:ext cx="15003053" cy="700923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571968" y="2000240"/>
            <a:ext cx="4572032" cy="3643338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Content Placeholder 7" descr="Untitled-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4844" y="2285992"/>
            <a:ext cx="4429156" cy="3221204"/>
          </a:xfrm>
        </p:spPr>
      </p:pic>
      <p:sp>
        <p:nvSpPr>
          <p:cNvPr id="14" name="Title 9"/>
          <p:cNvSpPr>
            <a:spLocks noGrp="1"/>
          </p:cNvSpPr>
          <p:nvPr>
            <p:ph type="title"/>
          </p:nvPr>
        </p:nvSpPr>
        <p:spPr>
          <a:xfrm>
            <a:off x="1343060" y="178592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Sitemap</a:t>
            </a:r>
            <a:endParaRPr lang="mk-MK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57158" y="1071546"/>
            <a:ext cx="3714776" cy="2857520"/>
            <a:chOff x="-241549" y="2049122"/>
            <a:chExt cx="6095999" cy="2724906"/>
          </a:xfrm>
        </p:grpSpPr>
        <p:sp>
          <p:nvSpPr>
            <p:cNvPr id="10" name="Rounded Rectangle 9"/>
            <p:cNvSpPr/>
            <p:nvPr/>
          </p:nvSpPr>
          <p:spPr>
            <a:xfrm>
              <a:off x="-241549" y="2049122"/>
              <a:ext cx="6095999" cy="264320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-132691" y="2163571"/>
              <a:ext cx="5752679" cy="2610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 smtClean="0">
                  <a:solidFill>
                    <a:schemeClr val="tx1"/>
                  </a:solidFill>
                </a:rPr>
                <a:t>The </a:t>
              </a:r>
              <a:r>
                <a:rPr lang="en-US" sz="2300" dirty="0" smtClean="0">
                  <a:solidFill>
                    <a:schemeClr val="tx1"/>
                  </a:solidFill>
                </a:rPr>
                <a:t>site consists of 10 pages, 6 of which are grouped as part of the ‘Explore’ page that represents the city’s attractions. </a:t>
              </a:r>
              <a:endParaRPr lang="mk-MK" sz="2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f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337"/>
            <a:ext cx="9789537" cy="70723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7158" y="1071546"/>
            <a:ext cx="3714776" cy="2857520"/>
            <a:chOff x="-241549" y="2049122"/>
            <a:chExt cx="6095999" cy="2724906"/>
          </a:xfrm>
        </p:grpSpPr>
        <p:sp>
          <p:nvSpPr>
            <p:cNvPr id="5" name="Rounded Rectangle 4"/>
            <p:cNvSpPr/>
            <p:nvPr/>
          </p:nvSpPr>
          <p:spPr>
            <a:xfrm>
              <a:off x="-241549" y="2049122"/>
              <a:ext cx="6095999" cy="264320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-132691" y="2163571"/>
              <a:ext cx="5752679" cy="2610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t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b="1" dirty="0" smtClean="0">
                  <a:solidFill>
                    <a:schemeClr val="tx1"/>
                  </a:solidFill>
                </a:rPr>
                <a:t>Home page</a:t>
              </a:r>
              <a:endParaRPr lang="mk-MK" sz="3000" b="1" kern="1200" dirty="0">
                <a:solidFill>
                  <a:schemeClr val="tx1"/>
                </a:solidFill>
              </a:endParaRP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 Eye-catching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 Effective</a:t>
              </a:r>
            </a:p>
            <a:p>
              <a:pPr lvl="0">
                <a:buFont typeface="Arial" pitchFamily="34" charset="0"/>
                <a:buChar char="•"/>
              </a:pPr>
              <a:r>
                <a:rPr lang="en-US" sz="2300" dirty="0" smtClean="0">
                  <a:solidFill>
                    <a:schemeClr val="tx1"/>
                  </a:solidFill>
                </a:rPr>
                <a:t> Encourages the user to see the rest of the website</a:t>
              </a:r>
              <a:endParaRPr lang="mk-MK" sz="23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54828"/>
            <a:ext cx="9786974" cy="7070486"/>
          </a:xfrm>
        </p:spPr>
      </p:pic>
      <p:sp>
        <p:nvSpPr>
          <p:cNvPr id="10" name="Rounded Rectangle 9"/>
          <p:cNvSpPr/>
          <p:nvPr/>
        </p:nvSpPr>
        <p:spPr>
          <a:xfrm>
            <a:off x="357158" y="1071546"/>
            <a:ext cx="3714776" cy="2771844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23494" y="1191565"/>
            <a:ext cx="3577002" cy="27375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lvl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b="1" dirty="0" smtClean="0">
                <a:solidFill>
                  <a:schemeClr val="tx1"/>
                </a:solidFill>
              </a:rPr>
              <a:t>Hotels page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presents the best hotels 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 includes a small gallery for each hotel, price, ratings, contact info, maps and links to the official websites</a:t>
            </a:r>
            <a:endParaRPr lang="mk-MK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</TotalTime>
  <Words>400</Words>
  <Application>Microsoft Office PowerPoint</Application>
  <PresentationFormat>On-screen Show (4:3)</PresentationFormat>
  <Paragraphs>63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Designing a multimedia webpage for the city of Skopje</vt:lpstr>
      <vt:lpstr>Website purpose:</vt:lpstr>
      <vt:lpstr>Slide 3</vt:lpstr>
      <vt:lpstr>Slide 4</vt:lpstr>
      <vt:lpstr>Slide 5</vt:lpstr>
      <vt:lpstr>Slide 6</vt:lpstr>
      <vt:lpstr>Sitemap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54</cp:revision>
  <dcterms:created xsi:type="dcterms:W3CDTF">2017-06-27T14:19:48Z</dcterms:created>
  <dcterms:modified xsi:type="dcterms:W3CDTF">2017-06-28T14:51:43Z</dcterms:modified>
</cp:coreProperties>
</file>